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D2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>
        <p:scale>
          <a:sx n="80" d="100"/>
          <a:sy n="80" d="100"/>
        </p:scale>
        <p:origin x="160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8C692-BF05-0A47-BA9E-63E8FA8A5A83}" type="datetimeFigureOut">
              <a:rPr lang="es-MX" smtClean="0"/>
              <a:t>05/03/2024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B94C1C-D817-854B-AE38-697EBF6A6F3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833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360613" y="1143000"/>
            <a:ext cx="2136775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B94C1C-D817-854B-AE38-697EBF6A6F3A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4254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7259" y="2583322"/>
            <a:ext cx="4703192" cy="3030771"/>
          </a:xfrm>
        </p:spPr>
        <p:txBody>
          <a:bodyPr anchor="b">
            <a:noAutofit/>
          </a:bodyPr>
          <a:lstStyle>
            <a:lvl1pPr algn="ctr">
              <a:defRPr sz="45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448" y="5714627"/>
            <a:ext cx="3842816" cy="1569009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3483" y="9321558"/>
            <a:ext cx="904469" cy="58444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E731EA5-5A8A-0D40-A1FE-49D38D9C99D5}" type="datetimeFigureOut">
              <a:rPr lang="es-MX" smtClean="0"/>
              <a:t>05/03/2024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31" y="9321558"/>
            <a:ext cx="3950650" cy="584442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29760" y="9321558"/>
            <a:ext cx="897914" cy="58444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0E7896A-26E2-F04C-8346-FC474EFFA2C6}" type="slidenum">
              <a:rPr lang="es-MX" smtClean="0"/>
              <a:t>‹Nº›</a:t>
            </a:fld>
            <a:endParaRPr lang="es-MX"/>
          </a:p>
        </p:txBody>
      </p:sp>
      <p:grpSp>
        <p:nvGrpSpPr>
          <p:cNvPr id="8" name="Group 7"/>
          <p:cNvGrpSpPr/>
          <p:nvPr/>
        </p:nvGrpSpPr>
        <p:grpSpPr>
          <a:xfrm>
            <a:off x="423483" y="1075345"/>
            <a:ext cx="6004192" cy="7727303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723095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3315761"/>
            <a:ext cx="5400675" cy="515937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31EA5-5A8A-0D40-A1FE-49D38D9C99D5}" type="datetimeFigureOut">
              <a:rPr lang="es-MX" smtClean="0"/>
              <a:t>05/03/2024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896A-26E2-F04C-8346-FC474EFFA2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72476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60598" y="901559"/>
            <a:ext cx="1118213" cy="757357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901559"/>
            <a:ext cx="4293394" cy="757357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31EA5-5A8A-0D40-A1FE-49D38D9C99D5}" type="datetimeFigureOut">
              <a:rPr lang="es-MX" smtClean="0"/>
              <a:t>05/03/2024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896A-26E2-F04C-8346-FC474EFFA2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9717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31EA5-5A8A-0D40-A1FE-49D38D9C99D5}" type="datetimeFigureOut">
              <a:rPr lang="es-MX" smtClean="0"/>
              <a:t>05/03/2024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896A-26E2-F04C-8346-FC474EFFA2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8573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27" y="1879744"/>
            <a:ext cx="5407296" cy="4120620"/>
          </a:xfrm>
        </p:spPr>
        <p:txBody>
          <a:bodyPr anchor="b">
            <a:normAutofit/>
          </a:bodyPr>
          <a:lstStyle>
            <a:lvl1pPr algn="r">
              <a:defRPr sz="45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0327" y="6090252"/>
            <a:ext cx="5407296" cy="1651468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350">
                <a:solidFill>
                  <a:schemeClr val="tx2"/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15636" y="9321558"/>
            <a:ext cx="912605" cy="58444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E731EA5-5A8A-0D40-A1FE-49D38D9C99D5}" type="datetimeFigureOut">
              <a:rPr lang="es-MX" smtClean="0"/>
              <a:t>05/03/2024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676" y="9321558"/>
            <a:ext cx="3950650" cy="584442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29760" y="9321558"/>
            <a:ext cx="897914" cy="58444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E7896A-26E2-F04C-8346-FC474EFFA2C6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Freeform 6"/>
          <p:cNvSpPr/>
          <p:nvPr/>
        </p:nvSpPr>
        <p:spPr bwMode="auto">
          <a:xfrm>
            <a:off x="4585479" y="2434831"/>
            <a:ext cx="1842195" cy="6367816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4585479" y="2434831"/>
            <a:ext cx="1842195" cy="6367816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5353380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1525" y="3302001"/>
            <a:ext cx="2501880" cy="5173135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70539" y="3302001"/>
            <a:ext cx="2501880" cy="517313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31EA5-5A8A-0D40-A1FE-49D38D9C99D5}" type="datetimeFigureOut">
              <a:rPr lang="es-MX" smtClean="0"/>
              <a:t>05/03/2024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896A-26E2-F04C-8346-FC474EFFA2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92416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525" y="990600"/>
            <a:ext cx="5400675" cy="21463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1525" y="3380332"/>
            <a:ext cx="2501880" cy="1190095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1800" b="0" baseline="0">
                <a:solidFill>
                  <a:schemeClr val="tx2"/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1526" y="4774190"/>
            <a:ext cx="2501879" cy="3700945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70320" y="3394089"/>
            <a:ext cx="2501880" cy="1190095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1800" b="0" baseline="0">
                <a:solidFill>
                  <a:schemeClr val="tx2"/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70320" y="4774190"/>
            <a:ext cx="2501880" cy="3700945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31EA5-5A8A-0D40-A1FE-49D38D9C99D5}" type="datetimeFigureOut">
              <a:rPr lang="es-MX" smtClean="0"/>
              <a:t>05/03/2024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896A-26E2-F04C-8346-FC474EFFA2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9543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31EA5-5A8A-0D40-A1FE-49D38D9C99D5}" type="datetimeFigureOut">
              <a:rPr lang="es-MX" smtClean="0"/>
              <a:t>05/03/2024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896A-26E2-F04C-8346-FC474EFFA2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4089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31EA5-5A8A-0D40-A1FE-49D38D9C99D5}" type="datetimeFigureOut">
              <a:rPr lang="es-MX" smtClean="0"/>
              <a:t>05/03/2024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896A-26E2-F04C-8346-FC474EFFA2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93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543"/>
            <a:ext cx="2983230" cy="9905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194" y="990600"/>
            <a:ext cx="2168843" cy="311694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33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9011" y="990602"/>
            <a:ext cx="2931795" cy="7475361"/>
          </a:xfrm>
        </p:spPr>
        <p:txBody>
          <a:bodyPr/>
          <a:lstStyle>
            <a:lvl1pPr>
              <a:defRPr sz="1125"/>
            </a:lvl1pPr>
            <a:lvl2pPr>
              <a:defRPr sz="1125"/>
            </a:lvl2pPr>
            <a:lvl3pPr>
              <a:defRPr sz="1013"/>
            </a:lvl3pPr>
            <a:lvl4pPr>
              <a:defRPr sz="1013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194" y="4125830"/>
            <a:ext cx="2168843" cy="4349303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125"/>
              </a:spcAft>
              <a:buNone/>
              <a:defRPr sz="12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07194" y="9321558"/>
            <a:ext cx="677572" cy="58444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E731EA5-5A8A-0D40-A1FE-49D38D9C99D5}" type="datetimeFigureOut">
              <a:rPr lang="es-MX" smtClean="0"/>
              <a:t>05/03/2024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40844" y="9321558"/>
            <a:ext cx="1335192" cy="58444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559267" y="9321558"/>
            <a:ext cx="897914" cy="58444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E7896A-26E2-F04C-8346-FC474EFFA2C6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Rectangle 8"/>
          <p:cNvSpPr/>
          <p:nvPr/>
        </p:nvSpPr>
        <p:spPr>
          <a:xfrm>
            <a:off x="2983230" y="543"/>
            <a:ext cx="128588" cy="9906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2983230" y="543"/>
            <a:ext cx="128588" cy="9906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5087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543"/>
            <a:ext cx="2983230" cy="9905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194" y="990600"/>
            <a:ext cx="2168843" cy="311694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33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11817" y="2"/>
            <a:ext cx="3746183" cy="9905999"/>
          </a:xfrm>
        </p:spPr>
        <p:txBody>
          <a:bodyPr anchor="t">
            <a:normAutofit/>
          </a:bodyPr>
          <a:lstStyle>
            <a:lvl1pPr marL="0" indent="0">
              <a:buNone/>
              <a:defRPr sz="1125"/>
            </a:lvl1pPr>
            <a:lvl2pPr marL="257175" indent="0">
              <a:buNone/>
              <a:defRPr sz="1125"/>
            </a:lvl2pPr>
            <a:lvl3pPr marL="514350" indent="0">
              <a:buNone/>
              <a:defRPr sz="1125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194" y="4125287"/>
            <a:ext cx="2168843" cy="434984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125"/>
              </a:spcAft>
              <a:buNone/>
              <a:defRPr sz="12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07194" y="9321558"/>
            <a:ext cx="677572" cy="58444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E731EA5-5A8A-0D40-A1FE-49D38D9C99D5}" type="datetimeFigureOut">
              <a:rPr lang="es-MX" smtClean="0"/>
              <a:t>05/03/2024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40844" y="9321558"/>
            <a:ext cx="1335192" cy="58444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559267" y="9321558"/>
            <a:ext cx="897914" cy="58444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E7896A-26E2-F04C-8346-FC474EFFA2C6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Rectangle 8"/>
          <p:cNvSpPr/>
          <p:nvPr/>
        </p:nvSpPr>
        <p:spPr>
          <a:xfrm>
            <a:off x="2983230" y="543"/>
            <a:ext cx="128588" cy="9906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2983230" y="543"/>
            <a:ext cx="128588" cy="9906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68972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1525" y="990600"/>
            <a:ext cx="5400675" cy="21463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1525" y="3302000"/>
            <a:ext cx="5400675" cy="51731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241" y="9321558"/>
            <a:ext cx="677572" cy="5844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aseline="0">
                <a:solidFill>
                  <a:schemeClr val="tx2"/>
                </a:solidFill>
              </a:defRPr>
            </a:lvl1pPr>
          </a:lstStyle>
          <a:p>
            <a:fld id="{7E731EA5-5A8A-0D40-A1FE-49D38D9C99D5}" type="datetimeFigureOut">
              <a:rPr lang="es-MX" smtClean="0"/>
              <a:t>05/03/2024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27630" y="9321558"/>
            <a:ext cx="3532967" cy="5844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aseline="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8415" y="9321558"/>
            <a:ext cx="897914" cy="5844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aseline="0">
                <a:solidFill>
                  <a:schemeClr val="tx2"/>
                </a:solidFill>
              </a:defRPr>
            </a:lvl1pPr>
          </a:lstStyle>
          <a:p>
            <a:fld id="{40E7896A-26E2-F04C-8346-FC474EFFA2C6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Rectangle 8"/>
          <p:cNvSpPr/>
          <p:nvPr/>
        </p:nvSpPr>
        <p:spPr>
          <a:xfrm>
            <a:off x="268928" y="543"/>
            <a:ext cx="128588" cy="9906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268928" y="543"/>
            <a:ext cx="128588" cy="9906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34504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514350" rtl="0" eaLnBrk="1" latinLnBrk="0" hangingPunct="1">
        <a:lnSpc>
          <a:spcPct val="89000"/>
        </a:lnSpc>
        <a:spcBef>
          <a:spcPct val="0"/>
        </a:spcBef>
        <a:buNone/>
        <a:defRPr sz="33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88036" indent="-288036" algn="l" defTabSz="514350" rtl="0" eaLnBrk="1" latinLnBrk="0" hangingPunct="1">
        <a:lnSpc>
          <a:spcPct val="94000"/>
        </a:lnSpc>
        <a:spcBef>
          <a:spcPts val="750"/>
        </a:spcBef>
        <a:spcAft>
          <a:spcPts val="150"/>
        </a:spcAft>
        <a:buFont typeface="Franklin Gothic Book" panose="020B0503020102020204" pitchFamily="34" charset="0"/>
        <a:buChar char="■"/>
        <a:defRPr sz="15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88036" algn="l" defTabSz="51435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–"/>
        <a:defRPr sz="15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028700" indent="-288036" algn="l" defTabSz="51435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■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288036" algn="l" defTabSz="51435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–"/>
        <a:defRPr sz="135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1714500" indent="-288036" algn="l" defTabSz="51435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■"/>
        <a:defRPr sz="12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057400" indent="-288036" algn="l" defTabSz="51435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–"/>
        <a:defRPr sz="12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2400300" indent="-288036" algn="l" defTabSz="51435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■"/>
        <a:defRPr sz="105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288036" algn="l" defTabSz="51435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–"/>
        <a:defRPr sz="105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086100" indent="-288036" algn="l" defTabSz="51435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■"/>
        <a:defRPr sz="105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orient="horz" pos="1368">
          <p15:clr>
            <a:srgbClr val="F26B43"/>
          </p15:clr>
        </p15:guide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mailto:controlescolar@uteca.ed.m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>
            <a:extLst>
              <a:ext uri="{FF2B5EF4-FFF2-40B4-BE49-F238E27FC236}">
                <a16:creationId xmlns:a16="http://schemas.microsoft.com/office/drawing/2014/main" id="{683948F3-054E-6B54-F7F8-45A3DA9DEA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460" y="361132"/>
            <a:ext cx="1422296" cy="602384"/>
          </a:xfrm>
          <a:prstGeom prst="rect">
            <a:avLst/>
          </a:prstGeom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10CEB40A-0F87-1B40-059B-A7F2E7CE0970}"/>
              </a:ext>
            </a:extLst>
          </p:cNvPr>
          <p:cNvSpPr/>
          <p:nvPr/>
        </p:nvSpPr>
        <p:spPr>
          <a:xfrm>
            <a:off x="175260" y="167640"/>
            <a:ext cx="6507480" cy="9570720"/>
          </a:xfrm>
          <a:prstGeom prst="rect">
            <a:avLst/>
          </a:prstGeom>
          <a:noFill/>
          <a:ln w="38100">
            <a:solidFill>
              <a:srgbClr val="29D2C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BCB81CA-E7A9-5FF3-BBF1-A29F730C713C}"/>
              </a:ext>
            </a:extLst>
          </p:cNvPr>
          <p:cNvSpPr txBox="1"/>
          <p:nvPr/>
        </p:nvSpPr>
        <p:spPr>
          <a:xfrm>
            <a:off x="2292531" y="1080087"/>
            <a:ext cx="410173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  <a:reflection blurRad="6350" stA="55000" endA="300" endPos="45500" dir="5400000" sy="-100000" algn="bl" rotWithShape="0"/>
                </a:effectLst>
              </a:rPr>
              <a:t>CONVOCATORIA</a:t>
            </a:r>
          </a:p>
          <a:p>
            <a:pPr algn="r"/>
            <a:r>
              <a:rPr lang="es-MX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  <a:reflection blurRad="6350" stA="55000" endA="300" endPos="45500" dir="5400000" sy="-100000" algn="bl" rotWithShape="0"/>
                </a:effectLst>
              </a:rPr>
              <a:t>TITULACIÓN </a:t>
            </a:r>
            <a:r>
              <a:rPr lang="es-MX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es-MX" sz="2400" dirty="0">
              <a:effectLst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EEEF3399-4BF6-2E1E-58B2-A495B7D08B57}"/>
              </a:ext>
            </a:extLst>
          </p:cNvPr>
          <p:cNvSpPr txBox="1"/>
          <p:nvPr/>
        </p:nvSpPr>
        <p:spPr>
          <a:xfrm>
            <a:off x="882835" y="2515648"/>
            <a:ext cx="509233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/>
              <a:t>LA UNIVERSIDAD TECNOLÓGICA AMERICANA </a:t>
            </a:r>
            <a:r>
              <a:rPr lang="es-MX" b="1" dirty="0"/>
              <a:t>CONVOCA</a:t>
            </a:r>
            <a:r>
              <a:rPr lang="es-MX" dirty="0"/>
              <a:t> A TODOS LOS EXALUMNOS QUE CONCLUYERON SUS ESTUDIOS DE LICENCIATURA DEL 2017 Y AÑOS ANTERIORES</a:t>
            </a:r>
            <a:r>
              <a:rPr lang="es-MX" b="1" dirty="0"/>
              <a:t>, </a:t>
            </a:r>
            <a:r>
              <a:rPr lang="es-MX" b="1" u="sng" dirty="0"/>
              <a:t>A TITULARSE.</a:t>
            </a:r>
          </a:p>
          <a:p>
            <a:pPr algn="just"/>
            <a:endParaRPr lang="es-MX" u="sng" dirty="0"/>
          </a:p>
          <a:p>
            <a:pPr algn="just"/>
            <a:r>
              <a:rPr lang="es-MX" b="1" u="sng" dirty="0"/>
              <a:t>FORMAS DE TITULACIÓN:</a:t>
            </a:r>
          </a:p>
          <a:p>
            <a:pPr marL="342900" indent="-342900" algn="just">
              <a:buAutoNum type="alphaUcParenR"/>
            </a:pPr>
            <a:r>
              <a:rPr lang="es-MX" dirty="0"/>
              <a:t>POR PROMEDIO (MÍNIMO 7)</a:t>
            </a:r>
          </a:p>
          <a:p>
            <a:pPr marL="342900" indent="-342900" algn="just">
              <a:buAutoNum type="alphaUcParenR"/>
            </a:pPr>
            <a:r>
              <a:rPr lang="es-MX" dirty="0"/>
              <a:t>ESTUDIOS DE POSGRADO (YA REALIZADO)</a:t>
            </a:r>
          </a:p>
          <a:p>
            <a:pPr marL="342900" indent="-342900" algn="just">
              <a:buAutoNum type="alphaUcParenR"/>
            </a:pPr>
            <a:r>
              <a:rPr lang="es-MX" dirty="0"/>
              <a:t>EXPERIENCIA PROFESIONAL</a:t>
            </a:r>
          </a:p>
          <a:p>
            <a:pPr algn="just"/>
            <a:endParaRPr lang="es-MX" dirty="0"/>
          </a:p>
          <a:p>
            <a:pPr algn="just"/>
            <a:r>
              <a:rPr lang="es-MX" dirty="0"/>
              <a:t>ENVÍA UN CORREO A CONTROL ESCOLAR  CON LOS SIGUIENTES DATOS: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D0CFE5F6-3E8D-3E11-8A44-AB2BB8698FDE}"/>
              </a:ext>
            </a:extLst>
          </p:cNvPr>
          <p:cNvSpPr txBox="1"/>
          <p:nvPr/>
        </p:nvSpPr>
        <p:spPr>
          <a:xfrm>
            <a:off x="1945837" y="5963565"/>
            <a:ext cx="31684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/>
              <a:t>NOMBRE COMPLETO</a:t>
            </a:r>
          </a:p>
          <a:p>
            <a:r>
              <a:rPr lang="es-MX" b="1" dirty="0"/>
              <a:t>LICENCIATURA CURSADA</a:t>
            </a:r>
          </a:p>
          <a:p>
            <a:r>
              <a:rPr lang="es-MX" b="1" dirty="0"/>
              <a:t>MATRÍCULA (SI LA RECUERDA) 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30A5516C-FD29-1CFC-F987-8CF2DD4DE9E7}"/>
              </a:ext>
            </a:extLst>
          </p:cNvPr>
          <p:cNvSpPr txBox="1"/>
          <p:nvPr/>
        </p:nvSpPr>
        <p:spPr>
          <a:xfrm>
            <a:off x="259481" y="8309716"/>
            <a:ext cx="441031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>
                <a:solidFill>
                  <a:srgbClr val="29D2C6"/>
                </a:solidFill>
              </a:rPr>
              <a:t>VIGENCIA DE CONVOCATORIA:</a:t>
            </a:r>
          </a:p>
          <a:p>
            <a:r>
              <a:rPr lang="es-MX" sz="2000" dirty="0"/>
              <a:t>INICIO: 5 DE MARZO DE 2024</a:t>
            </a:r>
          </a:p>
          <a:p>
            <a:r>
              <a:rPr lang="es-MX" sz="2000" dirty="0"/>
              <a:t>FININALIZACIÓN: 31 DE MAYO DE 2024</a:t>
            </a:r>
          </a:p>
        </p:txBody>
      </p:sp>
      <p:sp>
        <p:nvSpPr>
          <p:cNvPr id="8" name="Flecha: a la derecha 7">
            <a:extLst>
              <a:ext uri="{FF2B5EF4-FFF2-40B4-BE49-F238E27FC236}">
                <a16:creationId xmlns:a16="http://schemas.microsoft.com/office/drawing/2014/main" id="{16432D68-A104-4069-D5B3-94D4032A05C7}"/>
              </a:ext>
            </a:extLst>
          </p:cNvPr>
          <p:cNvSpPr/>
          <p:nvPr/>
        </p:nvSpPr>
        <p:spPr>
          <a:xfrm>
            <a:off x="1633000" y="6333413"/>
            <a:ext cx="356817" cy="167760"/>
          </a:xfrm>
          <a:prstGeom prst="rightArrow">
            <a:avLst/>
          </a:prstGeom>
          <a:solidFill>
            <a:srgbClr val="29D2C6"/>
          </a:solidFill>
          <a:ln>
            <a:solidFill>
              <a:srgbClr val="29D2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ln>
                <a:solidFill>
                  <a:srgbClr val="29D2C6"/>
                </a:solidFill>
              </a:ln>
              <a:solidFill>
                <a:srgbClr val="29D2C6"/>
              </a:solidFill>
            </a:endParaRPr>
          </a:p>
        </p:txBody>
      </p:sp>
      <p:sp>
        <p:nvSpPr>
          <p:cNvPr id="10" name="Flecha: a la derecha 9">
            <a:extLst>
              <a:ext uri="{FF2B5EF4-FFF2-40B4-BE49-F238E27FC236}">
                <a16:creationId xmlns:a16="http://schemas.microsoft.com/office/drawing/2014/main" id="{993AAF12-ADBE-1A17-F35E-0EA47628F2D3}"/>
              </a:ext>
            </a:extLst>
          </p:cNvPr>
          <p:cNvSpPr/>
          <p:nvPr/>
        </p:nvSpPr>
        <p:spPr>
          <a:xfrm>
            <a:off x="1633000" y="6611613"/>
            <a:ext cx="356817" cy="167760"/>
          </a:xfrm>
          <a:prstGeom prst="rightArrow">
            <a:avLst/>
          </a:prstGeom>
          <a:solidFill>
            <a:srgbClr val="29D2C6"/>
          </a:solidFill>
          <a:ln>
            <a:solidFill>
              <a:srgbClr val="29D2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ln>
                <a:solidFill>
                  <a:srgbClr val="29D2C6"/>
                </a:solidFill>
              </a:ln>
              <a:solidFill>
                <a:srgbClr val="29D2C6"/>
              </a:solidFill>
            </a:endParaRPr>
          </a:p>
        </p:txBody>
      </p:sp>
      <p:sp>
        <p:nvSpPr>
          <p:cNvPr id="12" name="Flecha: a la derecha 11">
            <a:extLst>
              <a:ext uri="{FF2B5EF4-FFF2-40B4-BE49-F238E27FC236}">
                <a16:creationId xmlns:a16="http://schemas.microsoft.com/office/drawing/2014/main" id="{7D33DC81-42D1-FDD9-0635-6692C689A566}"/>
              </a:ext>
            </a:extLst>
          </p:cNvPr>
          <p:cNvSpPr/>
          <p:nvPr/>
        </p:nvSpPr>
        <p:spPr>
          <a:xfrm>
            <a:off x="1615608" y="6038989"/>
            <a:ext cx="356817" cy="167760"/>
          </a:xfrm>
          <a:prstGeom prst="rightArrow">
            <a:avLst/>
          </a:prstGeom>
          <a:solidFill>
            <a:srgbClr val="29D2C6"/>
          </a:solidFill>
          <a:ln>
            <a:solidFill>
              <a:srgbClr val="29D2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ln>
                <a:solidFill>
                  <a:srgbClr val="29D2C6"/>
                </a:solidFill>
              </a:ln>
              <a:solidFill>
                <a:srgbClr val="29D2C6"/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3D861A57-A1D4-036B-D6DF-D52948FCC095}"/>
              </a:ext>
            </a:extLst>
          </p:cNvPr>
          <p:cNvSpPr txBox="1"/>
          <p:nvPr/>
        </p:nvSpPr>
        <p:spPr>
          <a:xfrm>
            <a:off x="1095973" y="6969073"/>
            <a:ext cx="43940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/>
              <a:t>AL SIGUIENTE CORREO: </a:t>
            </a:r>
          </a:p>
          <a:p>
            <a:pPr algn="ctr"/>
            <a:r>
              <a:rPr lang="es-MX" sz="2400" b="1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controlescolar@uteca.edu.mx</a:t>
            </a:r>
            <a:r>
              <a:rPr lang="es-MX" sz="1600" b="1" dirty="0"/>
              <a:t> </a:t>
            </a:r>
          </a:p>
        </p:txBody>
      </p:sp>
      <p:pic>
        <p:nvPicPr>
          <p:cNvPr id="1026" name="Picture 2" descr="Alumnos">
            <a:extLst>
              <a:ext uri="{FF2B5EF4-FFF2-40B4-BE49-F238E27FC236}">
                <a16:creationId xmlns:a16="http://schemas.microsoft.com/office/drawing/2014/main" id="{9A6FBD15-9DDC-3C3C-7C3A-85907D8237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600" y="1644611"/>
            <a:ext cx="799569" cy="818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Alumnos">
            <a:extLst>
              <a:ext uri="{FF2B5EF4-FFF2-40B4-BE49-F238E27FC236}">
                <a16:creationId xmlns:a16="http://schemas.microsoft.com/office/drawing/2014/main" id="{A56ED537-3413-35D7-ECC0-33784BA337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5596" y="7484100"/>
            <a:ext cx="799569" cy="818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6248360"/>
      </p:ext>
    </p:extLst>
  </p:cSld>
  <p:clrMapOvr>
    <a:masterClrMapping/>
  </p:clrMapOvr>
</p:sld>
</file>

<file path=ppt/theme/theme1.xml><?xml version="1.0" encoding="utf-8"?>
<a:theme xmlns:a="http://schemas.openxmlformats.org/drawingml/2006/main" name="Recorte">
  <a:themeElements>
    <a:clrScheme name="Recorte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Recorte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Recort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TM10001105[[fn=Recorte]]</Template>
  <TotalTime>284</TotalTime>
  <Words>96</Words>
  <Application>Microsoft Office PowerPoint</Application>
  <PresentationFormat>A4 (210 x 297 mm)</PresentationFormat>
  <Paragraphs>19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Calibri</vt:lpstr>
      <vt:lpstr>Franklin Gothic Book</vt:lpstr>
      <vt:lpstr>Recorte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Adriana Estefanía Retana López</dc:creator>
  <cp:lastModifiedBy>Rector CD Mx</cp:lastModifiedBy>
  <cp:revision>6</cp:revision>
  <dcterms:created xsi:type="dcterms:W3CDTF">2023-11-24T15:57:30Z</dcterms:created>
  <dcterms:modified xsi:type="dcterms:W3CDTF">2024-03-05T18:44:38Z</dcterms:modified>
</cp:coreProperties>
</file>